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A9288-3AB5-4937-998A-4C6CFB819319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65AAF-6182-4A57-9880-7B7F26443D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A9288-3AB5-4937-998A-4C6CFB819319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65AAF-6182-4A57-9880-7B7F26443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A9288-3AB5-4937-998A-4C6CFB819319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65AAF-6182-4A57-9880-7B7F26443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A9288-3AB5-4937-998A-4C6CFB819319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65AAF-6182-4A57-9880-7B7F26443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A9288-3AB5-4937-998A-4C6CFB819319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65AAF-6182-4A57-9880-7B7F26443D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A9288-3AB5-4937-998A-4C6CFB819319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65AAF-6182-4A57-9880-7B7F26443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A9288-3AB5-4937-998A-4C6CFB819319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65AAF-6182-4A57-9880-7B7F26443D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A9288-3AB5-4937-998A-4C6CFB819319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65AAF-6182-4A57-9880-7B7F26443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A9288-3AB5-4937-998A-4C6CFB819319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65AAF-6182-4A57-9880-7B7F26443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A9288-3AB5-4937-998A-4C6CFB819319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65AAF-6182-4A57-9880-7B7F26443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89A9288-3AB5-4937-998A-4C6CFB819319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A465AAF-6182-4A57-9880-7B7F26443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89A9288-3AB5-4937-998A-4C6CFB819319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A465AAF-6182-4A57-9880-7B7F26443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papanell@eagle.fgc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vampirewalkfgcu.blogspot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Vampire Walk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Paul Panella, Kari </a:t>
            </a:r>
            <a:r>
              <a:rPr lang="en-US" dirty="0" err="1" smtClean="0"/>
              <a:t>McCardle</a:t>
            </a:r>
            <a:r>
              <a:rPr lang="en-US" dirty="0" smtClean="0"/>
              <a:t>, </a:t>
            </a:r>
            <a:r>
              <a:rPr lang="en-US" dirty="0" err="1" smtClean="0"/>
              <a:t>Jourdan</a:t>
            </a:r>
            <a:r>
              <a:rPr lang="en-US" dirty="0" smtClean="0"/>
              <a:t> Randolph, Juan Ortiz, Armando Herrera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future classes: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 in information for blog</a:t>
            </a:r>
          </a:p>
          <a:p>
            <a:r>
              <a:rPr lang="en-US" dirty="0" smtClean="0"/>
              <a:t>Log into blogger.com</a:t>
            </a:r>
          </a:p>
          <a:p>
            <a:r>
              <a:rPr lang="en-US" dirty="0" smtClean="0"/>
              <a:t>Username:  </a:t>
            </a:r>
            <a:r>
              <a:rPr lang="en-US" dirty="0" smtClean="0">
                <a:hlinkClick r:id="rId2"/>
              </a:rPr>
              <a:t>papanell@eagle.fgcu.edu</a:t>
            </a:r>
            <a:endParaRPr lang="en-US" dirty="0" smtClean="0"/>
          </a:p>
          <a:p>
            <a:r>
              <a:rPr lang="en-US" dirty="0" smtClean="0"/>
              <a:t>Password</a:t>
            </a:r>
            <a:r>
              <a:rPr lang="en-US" smtClean="0"/>
              <a:t>: pj121389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we were the first group to attempt this project, our goal was to just identify If there even was problem</a:t>
            </a:r>
          </a:p>
          <a:p>
            <a:r>
              <a:rPr lang="en-US" dirty="0" smtClean="0"/>
              <a:t>After walking began, it was easily apparent there was</a:t>
            </a:r>
          </a:p>
          <a:p>
            <a:r>
              <a:rPr lang="en-US" dirty="0" smtClean="0"/>
              <a:t>Power usage at night was excessive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wanted to make a record to make the university aware</a:t>
            </a:r>
          </a:p>
          <a:p>
            <a:r>
              <a:rPr lang="en-US" dirty="0" smtClean="0"/>
              <a:t>The Vampire walk blog was started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http://vampirewalkfgcu.blogspot.com/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Parking garages</a:t>
            </a:r>
          </a:p>
          <a:p>
            <a:r>
              <a:rPr lang="en-US" dirty="0" err="1" smtClean="0"/>
              <a:t>Lutgert</a:t>
            </a:r>
            <a:r>
              <a:rPr lang="en-US" dirty="0" smtClean="0"/>
              <a:t> hall</a:t>
            </a:r>
          </a:p>
          <a:p>
            <a:r>
              <a:rPr lang="en-US" dirty="0" smtClean="0"/>
              <a:t>Lobby of AB 7</a:t>
            </a:r>
          </a:p>
          <a:p>
            <a:r>
              <a:rPr lang="en-US" dirty="0" smtClean="0"/>
              <a:t>All vending machines</a:t>
            </a:r>
          </a:p>
          <a:p>
            <a:r>
              <a:rPr lang="en-US" dirty="0" smtClean="0"/>
              <a:t>Food court</a:t>
            </a:r>
          </a:p>
          <a:p>
            <a:r>
              <a:rPr lang="en-US" dirty="0" smtClean="0"/>
              <a:t>Gym/ Tennis courts</a:t>
            </a:r>
          </a:p>
          <a:p>
            <a:r>
              <a:rPr lang="en-US" dirty="0" smtClean="0"/>
              <a:t>Aquatic center</a:t>
            </a:r>
          </a:p>
          <a:p>
            <a:r>
              <a:rPr lang="en-US" dirty="0" smtClean="0"/>
              <a:t>Library (Everywhere)</a:t>
            </a:r>
          </a:p>
          <a:p>
            <a:r>
              <a:rPr lang="en-US" dirty="0" smtClean="0"/>
              <a:t>Portables (all over campus)</a:t>
            </a:r>
          </a:p>
          <a:p>
            <a:r>
              <a:rPr lang="en-US" dirty="0" smtClean="0"/>
              <a:t>Construction site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aware that some light is needed for safety, however solutions are </a:t>
            </a:r>
            <a:r>
              <a:rPr lang="en-US" dirty="0" err="1" smtClean="0"/>
              <a:t>fisable</a:t>
            </a:r>
            <a:endParaRPr lang="en-US" dirty="0" smtClean="0"/>
          </a:p>
          <a:p>
            <a:r>
              <a:rPr lang="en-US" dirty="0" smtClean="0"/>
              <a:t>The main solution would be just to turn out the lights!</a:t>
            </a:r>
          </a:p>
          <a:p>
            <a:r>
              <a:rPr lang="en-US" dirty="0" smtClean="0"/>
              <a:t>At night maintenance, or cleaning crews should be more mindful of turning off the lights when done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 sensor lights could be an alternative</a:t>
            </a:r>
          </a:p>
          <a:p>
            <a:r>
              <a:rPr lang="en-US" dirty="0" err="1" smtClean="0"/>
              <a:t>ActiveEye</a:t>
            </a:r>
            <a:r>
              <a:rPr lang="en-US" dirty="0" smtClean="0"/>
              <a:t> Motions Sensor………….$29.99</a:t>
            </a:r>
          </a:p>
          <a:p>
            <a:r>
              <a:rPr lang="en-US" dirty="0" smtClean="0"/>
              <a:t>A Great thing would be motion sensor light switches, we know some are already in use on campus however the use of more could be looked into.</a:t>
            </a:r>
          </a:p>
          <a:p>
            <a:r>
              <a:rPr lang="en-US" dirty="0" smtClean="0"/>
              <a:t>RAB LOS800 Smart Switch……………$29.99</a:t>
            </a:r>
          </a:p>
          <a:p>
            <a:r>
              <a:rPr lang="en-US" dirty="0" smtClean="0"/>
              <a:t>RAB LVS800 Smart Switch…………….$29.99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52600"/>
            <a:ext cx="2709069" cy="2709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752600"/>
            <a:ext cx="16192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1828800"/>
            <a:ext cx="25717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4343400"/>
            <a:ext cx="31242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Excessive power usage is wasteful and consumes more funds</a:t>
            </a:r>
          </a:p>
          <a:p>
            <a:r>
              <a:rPr lang="en-US" dirty="0" smtClean="0"/>
              <a:t>By just turning off the lights the footprint on the environment can be lessened</a:t>
            </a:r>
          </a:p>
          <a:p>
            <a:r>
              <a:rPr lang="en-US" dirty="0" smtClean="0"/>
              <a:t>Also it can save the university money that can be used for other endeavors</a:t>
            </a:r>
          </a:p>
          <a:p>
            <a:r>
              <a:rPr lang="en-US" dirty="0" smtClean="0"/>
              <a:t>This concept of Vampire Walk can be used in other areas, such as malls, schools or anywhere there is crowds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Ourselves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made changes in our own lives as well</a:t>
            </a:r>
          </a:p>
          <a:p>
            <a:r>
              <a:rPr lang="en-US" dirty="0" smtClean="0"/>
              <a:t>An awareness for power usage in our own homes and turning off lights to save energy, has become a part of our </a:t>
            </a:r>
            <a:r>
              <a:rPr lang="en-US" smtClean="0"/>
              <a:t>everyday routine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58</TotalTime>
  <Words>328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Vampire Walk</vt:lpstr>
      <vt:lpstr>Goals</vt:lpstr>
      <vt:lpstr>Goals</vt:lpstr>
      <vt:lpstr>Main sites</vt:lpstr>
      <vt:lpstr>Solutions</vt:lpstr>
      <vt:lpstr>Solutions</vt:lpstr>
      <vt:lpstr>Solutions</vt:lpstr>
      <vt:lpstr>Sustainability</vt:lpstr>
      <vt:lpstr>Impact on Ourselves</vt:lpstr>
      <vt:lpstr>For future classes: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Vampire Walk</dc:title>
  <dc:creator>owner</dc:creator>
  <cp:lastModifiedBy>ndemers</cp:lastModifiedBy>
  <cp:revision>3</cp:revision>
  <dcterms:created xsi:type="dcterms:W3CDTF">2011-04-15T16:32:13Z</dcterms:created>
  <dcterms:modified xsi:type="dcterms:W3CDTF">2011-04-19T15:39:53Z</dcterms:modified>
</cp:coreProperties>
</file>